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风险点：橙色布料在3D结构光下可能因反光导致点云噪点增加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解决方案：调整相机投影模式为低频条纹并启用动态曝光补偿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风险点：750mm工作距离下相机俯仰角偏差易导致Z轴测量失真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解决方案：使用激光校准仪辅助安装，确保光轴与传送带平面垂直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风险点：聚酯纤维布料厚度公差可能超出±1mm测量阈值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解决方案：在预处理阶段增加高斯滤波与曲面拟合算法补偿厚度波动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●产品材质：聚酯纤维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●产品颜色：橙色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mm)：210.0 * 250.0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345mm, Y视野大小 = 585mm, Z向视野大小 = 500-1000mm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585×345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906" y="1680210"/>
            <a:ext cx="3618186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6906" y="5465790"/>
            <a:ext cx="361818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使用3D相机采集布料点云数据，设置ROI区域排除背景干扰，确保橙色布料在点云中清晰可见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点云降采样：降低点云密度以提升处理效率，保留关键几何特征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点过滤：移除异常噪点和非布料区域的干扰点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计算点云法向并滤波：优化点云表面法向量，增强尺寸测量准确性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ROI内点云：限定测量区域为布料实际占用空间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计算平面点云的位姿和尺寸：基于预处理后的点云，提取长宽高数据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计算掩膜在指定直线上的长度：验证X/Y轴方向尺寸是否符合210×250mm规格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计算点云沿轴长度：验证Z轴厚度是否符合30mm要求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根据阈值对数值进行二分类：设定±1mm公差范围，区分合格/不合格品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过滤：剔除无效测量结果（如点云缺失或计算失败）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根据布尔值触发控制流：合格品进入下一流程，不合格品触发报警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统计数据列表中指定层级的元素个数：统计合格品与不合格品数量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保存结果到文件：记录每次测量的尺寸数据及判定结果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