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高度：300±10mm（若为3D测量需启用点云处理）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**步骤1**: 根据布尔值触发控制流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条件：所有尺寸均在公差范围内（True/False）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**步骤2**: 保存结果到文件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格式：CSV文件记录每次测量的长宽高数值及合格状态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**步骤3**: 显示图像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可视化：在图像上叠加测量尺寸数值和合格标识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**步骤**: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协议：Modbus 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信号：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合格信号（DO1）：1表示合格，0表示不合格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故障信号（DO2）：异常时触发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**步骤**: 统计数据列表中指定层级的元素个数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功能：统计连续10次测量的平均值和最大偏差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输出：用于生产报表生成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风险点：环境光干扰导致金色布料表面反光影响3D成像精度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解决方案：加装柔光罩并调整补光角度至45°，消除镜面反射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风险点：1700mm工作距离下相机俯仰角偏差超±1°将导致测量失真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解决方案：采用激光测距仪校准安装位置，配合机械限位支架固定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风险点：布料褶皱或纹理差异可能导致ROI区域识别偏移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解决方案：在软件中增加褶皱补偿算法，通过多帧点云融合计算平均尺寸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mm)：800.0 * 510.0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●工作距离(mm)：1700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1700mm, X视野大小 = 740mm, Y视野大小 = 900mm, Z向视野大小 = 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MV-DLS600P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900×740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0.15mm@1800mm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0.5-1.05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190" y="1680210"/>
            <a:ext cx="440361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4190" y="5465790"/>
            <a:ext cx="440361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MV-DLS600P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**步骤**: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设置相机参数：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曝光时间：根据布料反光特性调整，避免过曝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增益：适中以保证图像亮度均匀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ROI区域：划定布料所在区域（800×510mm范围）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触发方式：人工放置后手动触发采集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**步骤1**: 图像亮度和色彩均衡器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目的：消除金色布料表面反光造成的亮度不均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参数：自动调整对比度，增强边缘细节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**步骤2**: 图像形态变换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操作：开运算（先腐蚀后膨胀）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目的：去除小噪点并平滑布料边缘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**步骤3**: 提取掩膜中对应的图像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方法：基于颜色阈值分割（金色布料与背景分离）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输出：二值化掩膜用于后续尺寸计算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**步骤1**: 检测掩膜中前N个面积最大的矩形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参数：N=1（仅检测最大布料区域）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输出：布料轮廓的最小外接矩形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**步骤2**: 计算矩形指定边的中点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目的：确定长宽方向的实际物理尺寸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转换：通过像素尺寸转换公式（已知相机标定参数）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公式：实际尺寸 = 像素长度 × 像素实际尺寸（mm/pixel）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**步骤3**: 数值比较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阈值设置：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长度：800±10mm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宽度：510±10mm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