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布料识别视觉方案（2D）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计算橙色区域占检测区域比例≥98%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检查是否存在非橙色区域（H值超出[15,30]范围）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图形显示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用红色轮廓标记非橙色区域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在图像右上角显示检测结果（合格/不合格）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每次检测记录合格状态、橙色区域面积占比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保存CSV文件包含时间戳、产品编号、检测结果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风险点：环境光干扰可能导致橙色识别阈值漂移（HSV空间H值[15,30]易受杂散光影响）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解决方案：加装遮光罩并固定光源角度45°照射，确保检测区域无外部光源直射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风险点：362mm工作距离超出镜头FA0413A标称4mm焦距的最佳成像范围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解决方案：使用标定板校准ROI区域（600×310mm），通过软件修正畸变系数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风险点：布料批次间橙色染色深浅差异可能超出H通道阈值范围[15,30]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解决方案：建立颜色样本库并设置动态阈值补偿机制，每班次进行HSV参数自适应校准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●产品名称：布料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●识别内容：布料外观颜色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●产品颜色：橙色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310.0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●来料方式：人工来料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●工作距离(mm)：362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362mm, B(视野宽度) = 445mm, C(视野长度) = 667mm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OPT-SCA2-60MC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3072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FA0413A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9890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8690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45866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54666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2567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1367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OPT-SCA2-60MC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FA0413A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OPT-FLCA610430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OPTSCViewer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设置相机分辨率为4096×2160，帧率30fps，确保最小识别特征0.5mm在图像中至少占据2个像素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启用全局快门模式消除运动模糊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配置ROI区域为600×310mm对应像素范围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设置环形光源亮度80%，角度45°照射布料表面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启用背光补偿功能消除布料褶皱阴影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通道提取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将RGB图像转换为HSV颜色空间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提取H通道（色调）用于颜色分离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直方图均衡化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设置范围值255，最小强度值50，最大强度值200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增强橙色区域对比度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中值滤波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使用3×3滤波核去除噪点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颜色检测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选择HSV颜色空间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设置H通道阈值[15,30]，S通道[100,255]，V通道[150,255]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生成橙色区域Mask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设置最小连通区域面积为500像素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过滤面积小于0.5mm²的异常斑点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