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实时测试验证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通过测试运行观察色差识别效果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订阅模块状态字符输出OK/NG结果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订阅色差区域坐标用于定位显示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记录每次检测的色差面积和位置数据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配置DO信号输出检测结果至PLC控制系统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风险点：环境光照不稳定可能影响色差识别精度。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解决方案：配置环形光源并启用自动白平衡，确保检测区域照明均匀稳定。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风险点：相机安装角度偏差可能导致视野偏移或图像畸变。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解决方案：使用标定工具校准相机安装位置，确保检测区域准确覆盖目标区域。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风险点：棉布材质反光不均或表面纹理差异可能干扰色差判断。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解决方案：在预处理阶段应用高斯滤波和直方图均衡化，增强图像对比度并减少干扰。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●识别内容：色差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●工作距离(mm)：257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257mm, B(视野宽度) = 114mm, C(视野长度) = 156mm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0822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1702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54354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63154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PFM-HX6030C022W/R/G/B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设置曝光时间以适应白色棉布的反光特性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调整增益确保低噪声采集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启用自动白平衡补偿环境光变化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绘制100×100mm四边形检测区域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启用亮度使能参数应对不同光照条件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配置环形光源确保检测区域均匀照明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将RGB图像转换为HSV颜色空间增强色差敏感度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增强白色布料与色差区域的对比度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应用高斯滤波消除棉布纹理干扰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色差检测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选择与检测区域同步的模板范围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启用色谱图特征提升颜色差异识别精度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灵敏度调节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设置最小得分阈值（建议85%）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调整色值/饱和度/亮度范围参数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扩展参数配置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启用亮度使能适应不同光照条件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设置全局孔洞填充面积过滤小色差干扰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