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帘布外观检测视觉方案（3D）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位姿排序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按X轴坐标升序排列（匹配传送带来料顺序）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路径规划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配置六轴机器人模型（负载&lt;5kg）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设置安全高度（离料筐顶部50mm）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启用点云碰撞检测（灵敏度等级3）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标准接口通信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配置IP地址（192.168.1.100:50000）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设置数据包超时时间为2000ms（匹配3件/分钟节拍）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漂移自校正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启用EIH漂移监测（采样间隔1小时）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设置校正阈值（位姿偏差&gt;1.5mm时触发）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风险点：风险点：强光干扰可能导致3D结构光相机采集数据失真。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解决方案：解决方案：在检测区域加装遮光罩或使用抗干扰能力强的相机型号。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风险点：风险点：工作距离2500mm下，相机安装角度偏差可能影响定位精度。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解决方案：解决方案：采用高精度外参标定工具进行校准，并定期复核。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风险点：风险点：帘布厚度或表面反光特性波动可能影响点云质量。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解决方案：解决方案：设置动态法向量过滤与自适应曝光参数调整机制。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●产品名称：帘布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●检测内容：3D定位检测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●产品材质：黑色胶料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●产品表面状态：反光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40.0 * 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</a:t>
            </a:r>
          </a:p>
          <a:p>
            <a:pPr>
              <a:defRPr sz="1400" b="1"/>
            </a:pPr>
            <a:r>
              <a:t>●工作距离(mm)：2500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MV-DLS1400M-15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2200×2000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0.3mm@2500mm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0.4-0.95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MV-DLS1400M-15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配置相机参数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设置2D曝光时间（降低反光干扰）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设置3D深度图分辨率（匹配1500mm长度覆盖范围）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启用外参标定参数组（确保坐标系对齐）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设置体素网格尺寸为5mm（平衡精度与处理速度）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启用高程过滤（移除异常高度点，阈值±20mm）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启用法向量过滤（消除反光造成的噪声点）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定义矩形ROI（覆盖帘布最大尺寸1500×40mm区域）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3D定位检测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点云聚类分割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设置最小点数阈值为5000（过滤小碎片）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计算平面点云位姿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启用平面拟合算法（Z轴方向精度±1mm）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设置尺寸公差（长度±50mm，宽度±5mm）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位姿调整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绕Z轴旋转对齐（补偿传送带可能的微小偏移）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