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帘布外观检测视觉方案（3D）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使用"限制输出的个数"步骤控制最大输出结果为3个/分钟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通过"计算两位姿沿指定方向的距离"验证定位精度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使用"输出"步骤发送结果到Mech-Viz：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设置端口类型为"预定义（视觉结果）"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启用"自动校正视觉系统漂移"功能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配置"EtherNet/IP通信"传输检测结果到PLC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使用"路径规划"步骤生成机器人抓取路径：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设置目标物体为"平面位姿"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启用"平滑路径"优化运动轨迹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风险点：风险点：环境光干扰导致3D结构光成像失真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解决方案：解决方案：加装遮光罩并控制车间照明强度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风险点：风险点：2500mm长距离安装易受振动影响定位精度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解决方案：解决方案：采用防震支架+地脚螺栓双重固定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风险点：风险点：黑色胶料表面反光率差异影响点云采集稳定性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解决方案：解决方案：预设多组结构光强度参数自动适配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●产品名称：帘布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●检测内容：3D定位检测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●产品材质：黑色胶料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40.0 * 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MV-DLS1400M-15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MV-DLS1400M-15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使用"从相机获取图像"步骤采集原始图像数据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设置相机采集模式为单帧触发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配置相机参数确保深度图分辨率满足2mm缺陷检测需求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执行"将深度图转换为点云"步骤生成3D点云数据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开启点过滤功能，设置法向与竖直方向夹角阈值[0°,70°]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使用"提取3D ROI内点云"限定检测区域（1500×40mm范围）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启用"计算点云法向并估计边缘"增强特征识别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通过"点云降采样"优化数据量，设置采样间隔5mm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在"点云预处理"阶段设置包围盒中心计算方法(BoundingRectCenter)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配置"工件选择与识别"流程：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选择边缘匹配模式（针对扁平状物体）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设置置信度阈值0.3并启用非极大值抑制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开启长条物体增强功能（针对1500mm长条形工件）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在"通用设置"中指定输出工件中心点位姿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