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帘布外观检测视觉方案（3D）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应用"过滤"步骤剔除无效位姿（设置最小/最大尺寸阈值）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使用"计算位姿间距离"验证相邻检测结果间距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通过"显示图像"和"显示点云与位姿"进行可视化确认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配置"TCP通信"将检测位姿传输至机器人控制系统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使用"路径规划"步骤生成无碰撞抓取路径（设置直线运动约束）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通过"计算统计数据列表中指定层级的元素个数"统计每批次检测数量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使用"数据保存"记录检测结果（保存周期设为每小时）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风险点：风险点：环境光干扰可能导致结构光反光异常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解决方案：解决方案：加装遮光罩并调整光源角度避开帘布表面反射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风险点：风险点：2500mm长距离安装易产生机械振动导致定位偏移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解决方案：解决方案：采用防震支架+激光校准仪确保安装精度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风险点：风险点：黑色胶料厚度公差超出0.3mm精度范围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解决方案：解决方案：在软件中启用动态阈值补偿功能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●产品名称：帘布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●检测内容：3D定位检测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●产品材质：黑色胶料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mm)：1500.0 * 40.0 * 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●来料方式：传送带传送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</a:t>
            </a:r>
          </a:p>
          <a:p>
            <a:pPr>
              <a:defRPr sz="1400" b="1"/>
            </a:pPr>
            <a:r>
              <a:t>●工作距离(mm)：2500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MV-DLS1400M-15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2200×2000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0.3mm@2500mm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0.4-0.95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MV-DLS1400M-15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使用"从相机获取图像"步骤采集深度图与彩色图，设置ROI覆盖帘布全尺寸（1500×40mm区域），开启矫正至深度图坐标系功能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通过"点云预处理"步骤组合执行：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1. 使用"将深度图转换为点云"生成初始点云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2. 应用"点云降采样"（VoxelGridSampler，间隔5mm）降低数据量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3. 配置"点过滤"（NormalsFilter）：参考方向Z轴，角度阈值0°-70°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4. 执行"计算点云法向并估计边缘"（法向变化阈值10°，深度差阈值5mm）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5. 使用"正交投影"生成2D深度图辅助定位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通过"图像形态学变换"（ClosingOperator，核尺寸21px）消除点云投影噪点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3D定位检测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使用"3D工件识别"工具：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1. 点云预处理阶段设置噪声抑制等级为Strong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2. 在工件库中创建点云模板（通过相机采集点云流程）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3. 配置"3D匹配"步骤：模型选择制作的帘布模板，匹配模式为面匹配，置信度阈值0.3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4. 启用"使用权重模板"功能，突出帘布边缘特征区域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5. 设置"计算平面点云的位姿和尺寸"验证定位结果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使用"正交投影逆变换"将2D检测结果还原为3D位姿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