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帘布外观检测视觉方案（3D）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设置匹配置信度阈值为0.95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计算平面点云的位姿和尺寸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平面拟合误差阈值设为0.5mm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尺寸容差范围±2mm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调整位姿V2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添加"翻转位姿使Z轴与重力方向一致"步骤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配置"Z形平面排序"按Y轴升序排列检测结果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设置角度过滤阈值：X轴±5° Y轴±3° Z轴±2°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端口类型设为"预定义（视觉结果）"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启用"自动校正视觉系统漂移"功能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风险点：风险点：强光干扰可能导致3D结构光相机采集数据失真。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解决方案：解决方案：在检测区域加装遮光罩或使用抗反光涂层，减少环境光影响。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风险点：风险点：相机安装高度误差可能影响工作距离精度。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解决方案：解决方案：采用激光测距校准安装位置，确保Z轴方向误差小于±2mm。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风险点：风险点：帘布厚度或边缘形状波动可能影响3D定位匹配精度。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解决方案：解决方案：定期更新3D模板并设置动态容差范围，适应轻微尺寸变化。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●产品名称：帘布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●检测内容：3D定位检测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●产品材质：黑色胶料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●产品表面状态：有反光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mm)：1500.0 * 40.0 * 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</a:t>
            </a:r>
          </a:p>
          <a:p>
            <a:pPr>
              <a:defRPr sz="1400" b="1"/>
            </a:pPr>
            <a:r>
              <a:t>●工作距离(mm)：1500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M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1150×670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0.2mm@2.0m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从相机获取图像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设置相机参数组为"calib"以优化点云质量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启用"矫正至深度图坐标系"参数消除反光干扰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配置触发模式为"单次采集"确保静态检测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设置体素尺寸为2mm匹配缺陷分辨要求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图像形态变换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选择"开运算"消除反光噪点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设置结构元素大小为5×5像素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提取3D ROI内点云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定义ROI范围覆盖1500×40mm帘布区域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计算点云法向并滤波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法向估计半径设为10mm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滤波阈值设为85°消除异常法向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3D定位检测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加载预设的帘布点云模板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选择"边缘匹配"算法增强黑色反光表面识别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