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帘布外观检测视觉方案（3D）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风险点：黑色镜面材质易产生强反射干扰3D结构光成像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解决方案：在相机镜头前加装偏振滤光片并调整入射角至45°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风险点：1500mm长距离安装易受机械振动导致定位偏差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解决方案：采用双层减震支架+激光校准后固定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风险点：帘布厚度公差±0.2mm可能影响边缘特征提取稳定性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解决方案：在法向滤波步骤中增加动态阈值补偿算法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●产品名称：帘布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●检测内容：3D定位检测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●产品材质：黑色胶料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●产品表面状态：有镜面效果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40.0 * 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</a:t>
            </a:r>
          </a:p>
          <a:p>
            <a:pPr>
              <a:defRPr sz="1400" b="1"/>
            </a:pPr>
            <a:r>
              <a:t>●工作距离(mm)：1500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1500mm, X视野大小 = 670mm, Y视野大小 = 1150mm, Z向视野大小 = 1000-2000mm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M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1150×670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0.2mm@2.0m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0.3-0.6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外观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62" y="2485434"/>
            <a:ext cx="6366509" cy="29603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PR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291" y="1474470"/>
            <a:ext cx="3771417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686291" y="5671530"/>
            <a:ext cx="3771417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使用"从相机获取图像"步骤采集帘布点云数据，设置ROI覆盖1500mm长度范围，启用"矫正至深度图坐标系"参数消除镜面反射畸变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通过"点云预处理"步骤组合执行：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使用NormalsFilter法向滤波器，设置参考方向Z轴为-1，角度阈值0°-70°，去除镜面反光导致的异常法向点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应用VoxelGridSampler体素采样，间隔设置为2mm，降低点云密度同时保留2mm缺陷分辨率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执行"计算点云法向并估计边缘"，设置法向变化阈值15°，深度差阈值3mm，提取帘布边缘特征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使用"提取3D ROI内点云"限定检测区域，设置最小点数800确保有效数据量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3D定位检测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使用"3D工件识别"工具：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在"点云预处理"流程中设置ROI为传送带平面区域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启用"使用深度学习辅助识别"，加载实例分割模型包，设置2D ROI覆盖帘布宽度方向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在"工件选择与识别"流程中选择已配置的帘布点云模板，设置"末端工具与点云碰撞最小"策略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通过"计算平面点云的位姿和尺寸"步骤获取帘布中心位姿，设置"CloudCenter"计算中心点，启用"使用边对齐的外接矩形"确保定位精度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使用"过滤"步骤筛选有效位姿，设置最小置信度0.95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通过"计算掩膜面积"验证帘布有效检测区域，设置面积阈值1500*40mm²±5%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使用"输出"步骤发送检测结果，配置"端口类型"为"预定义（视觉结果）"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配置"TCP通信"步骤，设置IP地址192.168.1.100:5890，发送位姿数据至机器人控制系统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