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帘布尺寸测量视觉方案（2D）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相机IO通信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关联相机并设置输出类型为"OK时输出"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持续时间设为100ms以确保信号稳定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订阅测量结果数据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每小时生成一次统计报表（均值/标准差）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解决方案：采用均匀背光光源并控制环境光照强度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风险点：相机安装角度偏差导致测量误差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解决方案：使用激光校准工具确保相机与帘布表面垂直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风险点：帘布边缘不规则影响搭接宽度检测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解决方案：优化ROI区域设置，增强边缘检测鲁棒性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●产品名称：帘布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●测量内容：搭接宽度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●产品材质：纤维布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●检测区域(mm*mm)：1200.0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●测量精度要求(mm)：0.4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●工作距离(mm)：1504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1504mm, B(视野宽度) = 500mm, C(视野长度) = 600mm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MK1628M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33" y="882967"/>
            <a:ext cx="9061132" cy="5092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9004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98841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MK1628M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JL-MLR2-500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开启均匀背光以突出黑色帘布边缘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使用高斯滤波（核大小5×5）去除随机噪声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调整Gamma值至1.2以增强边缘对比度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搭接宽度检测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设置ROI覆盖搭接区域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边缘类型选择"最强"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边缘极性设置为"从黑到白"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输入方式选择"按线"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边缘类型选择"最强"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边缘极性设置为"从黑到白"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输出角度范围限制为-90°~90°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条件分支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订阅线线测量模块的"距离"参数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设置有效范围为[4.8, 5.2]mm（公差±0.2mm）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OK分支连接发送数据模块，NG分支连接缺陷标记模块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计算实际测量值与理论值的偏差百分比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