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帘布尺寸测量视觉方案（3D）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使用"过滤"步骤去除异常测量值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设置连续5次测量波动超过0.3mm时触发重测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使用"输出"步骤发送测量结果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设置端口类型为"预定义（视觉结果）"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启用"自动校正视觉系统漂移"参数（需部署EIH/ETH功能）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风险点：环境光干扰导致3D结构光成像失真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解决方案：加装遮光罩并控制现场照度≤500lux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风险点：传送带振动导致相机标定参数偏移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解决方案：采用防震支架+每日开机自动标定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风险点：复合材料表面反光差异影响点云采集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解决方案：预处理阶段启用动态增益补偿算法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●产品名称：帘布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mm)：0.0 * 200.0 * 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700mm, X视野大小 = 235mm, Y视野大小 = 410mm, Z向视野大小 = 800mm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78" y="1474470"/>
            <a:ext cx="5061042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41478" y="5671530"/>
            <a:ext cx="506104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使用"从相机获取图像"步骤采集3D点云数据，设置相机标定参数组并开启矫正至深度图坐标系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ROI覆盖帘布全区域（300×200×2mm范围）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噪声抑制等级设为Strong去除表面噪点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边缘提取效果设为Fine保留复合材料特征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使用NormalsFilter法向滤波器（参考方向Z轴，角度阈值0-90°）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使用"正交投影"步骤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分辨率设为1000点/米（满足1mm精度要求）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掩膜空白边框宽度设为100px确保完整覆盖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使用"计算点云沿轴长度"步骤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X轴方向测量长度（300mm）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Y轴方向测量宽度（200mm）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Z轴方向测量厚度（2mm）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使用"测量点到平面的高度差"步骤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通过正交投影深度图建立基准平面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设置高度差阈值±0.5mm（满足1mm精度要求）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使用"计算平行度误差"步骤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测量帘布上下表面平行度（误差阈值≤0.5mm）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测量帘布左右侧面平行度（误差阈值≤0.5mm）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使用"根据阈值对数值进行二分类"步骤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设置长度合格范围299.5-300.5mm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设置宽度合格范围199.5-200.5mm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设置厚度合格范围1.5-2.5mm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