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带束层尺寸测量视觉方案（2D）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卡尺参数：宽度10px，间距5px（适配接头边缘特征）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BLOB分析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面积过滤：设置最小面积阈值（排除小噪点）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连通性检测：确保接头为单个连通区域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输入源：订阅边缘对缺陷检测的缺陷个数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判断逻辑：缺陷个数&gt;0时输出NG，否则OK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文本保存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保存路径：D:\检测结果\{日期}\{时间}.csv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保存内容：包含缺陷个数、位置坐标、检测状态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最大保存天数：7天（自动清理旧数据）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发送数据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通信设备：TCP客户端（IP:192.168.1.100，端口502）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数据格式：字符串（"OK"或"NG"）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发送时机：每次检测完成后立即发送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接收数据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通信设备：PLC（地址A0.0用于触发信号接收）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数据解析：订阅触发信号启动检测流程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耗时统计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开始模块：图像采集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结束模块：结果处理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风险点：黑色橡胶布反光特性可能导致图像对比度不足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解决方案：采用高亮度环形背光（80%亮度）增强接头边缘灰度差异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风险点：936mm长焦距易受安装角度偏差导致视野畸变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解决方案：使用标定板校准相机坐标系，确保440mm×165mm视野覆盖无畸变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风险点：不同批次橡胶布表面纹理差异可能影响模板匹配稳定性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解决方案：建立多模板库并启用自适应匹配算法（极性任意+分数阈值0.7）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●产品名称：带束层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●测量内容：接头检测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●产品材质：橡胶布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●检测区域(mm*mm)：400.0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●工作距离(mm)：936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847319"/>
            <a:ext cx="3544089" cy="38859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936mm, B(视野宽度) = 165mm, C(视野长度) = 440mm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MV-CS016-10UM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1100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MH0828SP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面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856" y="1425178"/>
            <a:ext cx="6872287" cy="40076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2215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3095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99816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5086169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49939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58740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MV-CS016-10UM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MH0828SP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JL-BRC3-400×300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分辨率：根据检测区域400*150mm和精度1mm，设置相机分辨率为4000*1500像素以上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触发模式：采用软件触发（静止检测时适用）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曝光时间：根据光源亮度调整，确保黑色橡胶布接头区域清晰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环形光源：提供均匀背光，增强接头边缘对比度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亮度调节：设置光源亮度至最大值的80%，避免过曝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滤波类型：高斯滤波（平滑噪声）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滤波尺寸：3x3（平衡降噪与细节保留）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阈值：128（根据黑色橡胶布与接头灰度差异调整）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反转：启用（使接头区域为白色，背景为黑色）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开运算：3x3结构元素（去除小噪点）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闭运算：5x5结构元素（填充接头内部空洞）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接头检测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模板创建：使用无缺陷接头图像生成模板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匹配极性：任意极性（适应不同光照条件）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匹配分数阈值：0.7（确保匹配可靠性）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边缘对组合缺陷检测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ROI区域：400*150mm（覆盖整个检测区域）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缺陷距离阈值：1.5mm（超过1mm的偏移判定为缺陷）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