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带束层尺寸测量视觉方案（2D）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设置最小分数为0.7以平衡灵敏度和误检率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启用概率图显示辅助缺陷定位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订阅边缘对检测的缺陷个数参数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设置缺陷数量阈值为0（零缺陷为合格）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将检测结果转换为"OK"/"NG"字符串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添加产品编号和检测时间戳信息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设置开始模块为图像采集模块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设置结束模块为结果处理模块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风险点：环境光照波动可能导致黑色橡胶布成像对比度不稳定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解决方案：加装遮光罩并采用恒流驱动背光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风险点：936mm长焦距安装易因角度偏差导致视野畸变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解决方案：使用激光校准仪确保相机光轴垂直检测面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风险点：不同批次橡胶布表面纹理差异可能影响边缘检测稳定性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解决方案：启用软件自适应阈值算法并预留5%亮度补偿空间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●产品名称：带束层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●测量内容：接头检测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●检测区域(mm*mm)：400.0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936mm, B(视野宽度) = 165mm, C(视野长度) = 440mm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0776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1656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0791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16714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设置相机分辨率为覆盖400*150mm检测区域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配置触发模式为静止状态下的单帧采集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设置曝光时间以适应黑色橡胶布的成像需求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开启高亮度背光以增强接头边缘对比度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设置光源亮度为最大值确保暗色材质清晰成像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采用自适应阈值处理消除黑色橡胶布的光照不均匀影响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使用中值滤波(3x3)去除随机噪声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执行开运算消除小面积噪点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执行闭运算连接断裂的接头边缘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接头检测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边缘对组合缺陷检测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设置边缘类型为"最强"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卡尺高度设为10像素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缺陷距离阈值设为2像素(对应1mm)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配置圆弧边缘缺陷检测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启用圆弧边缘检测功能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设置卡尺宽度为8像素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阶梯偏离高度阈值设为1.5像素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DL图像分割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加载预训练的接头缺陷分割模型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