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扇子定位视觉方案（3D）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特征点类型选择最大Z（检测扇形顶部边缘）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Epsilon值设为0.5（敏感捕捉轮廓变化）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通过特征创建点（计算圆心与边缘点中点）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通过轮廓线特征测量尺寸（测量圆心到边缘点的高度差）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设置合格范围（高度差最小值0.5mm，最大值1.5mm）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添加测量结果到输出内容（圆心坐标、高度差）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设置质量判定规则（高度差超出范围判定为NG）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启用统计报表功能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记录每批次检测的平面度均值与标准差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导出NG品的特征点坐标用于后续分析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风险点：金属材质反光可能导致3D激光扫描数据失真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解决方案：增加漫反射涂层或调整激光功率抑制镜面反射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风险点：长工作距离（1188mm）易受环境振动干扰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解决方案：采用高刚性支架+减震装置并定期校准标定板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风险点：铁制扇形边缘厚度公差超出0.5mm时影响圆心拟合精度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解决方案：在软件中启用动态补偿算法适应±0.3mm尺寸波动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●产品名称：扇子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●产品颜色：枪灰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mm)：310*310*20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350.0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80" y="1680210"/>
            <a:ext cx="33284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1780" y="5465790"/>
            <a:ext cx="3328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开启虚拟模式（调试阶段）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配置扫描行数与Y轴分辨率匹配产品尺寸（310mm×310mm）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设置触发间隔以适配传送带速度0.2m/s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使用特征区域框选扇形边缘区域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滤波器类型选择高斯滤波（平滑表面数据）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X/Y方向滤波窗口大小设为5px（兼顾降噪与细节保留）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设置特征区域限定检测范围（400mm×350mm×50mm）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扇形边缘定位检测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使用特征点定义截面（两点连线垂直于XOY平面）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平均轮廓线勾选（减少数据波动）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特征区域限定拟合范围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拟合方法选择迭代鲁棒最小二乘法（离群点百分比设为30%）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输出圆心坐标与半径作为定位基准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