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标记NG图像并生成检测报告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通过工业相机触发信号与PLC联动：当检测到NG时触发剔除装置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●检测内容：脏污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PFM-HX3475C010W/R/G/B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设置相机参数：调整曝光时间与增益，确保白色橡胶手套表面反光区域不饱和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使用传送带同步触发机制：根据0.5m/s速度计算相机触发频率（约41.67Hz）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采集50×50mm检测区域图像：确保1mm缺陷在图像中至少占2个像素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ROI截取：框选手套核心检测区域（避开边缘反光区）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对比度增强：通过图像处理工具提升白色背景与脏污的灰度差异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背景校正：消除传送带纹理对检测的干扰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使用画笔工具精细标注各类脏污（点状/线状/块状）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创建单类别缺陷标签（脏污）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设置全局掩膜排除手套边缘非检测区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启用数据增强（旋转±15°、亮度±20%）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输入尺寸设置为1024×1024（确保1mm缺陷对应20像素）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选择高速度模型（满足50pcs/min节拍要求）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设置缺陷判定阈值：根据脏污面积占比（≥0.5mm²触发NG）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验证集包含不同光照条件下的样本（模拟早晚光线变化）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输出缺陷坐标与面积数据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