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解决方案：解决方案：采用高亮度可调环形光源，确保检测区域均匀照明。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解决方案：解决方案：使用激光校准工具辅助安装，确保相机垂直对准检测区域。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风险点：风险点：手套颜色或材质差异可能影响印花识别效果。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解决方案：解决方案：在软件中设置自适应色彩增强算法，提升不同批次物料的兼容性。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●检测内容：印花错位（线性偏移）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●工作距离(mm)：302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PFM-HX6030C022W/R/G/B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使用工业相机在传送带静止/运动状态下采集手套图像，设置ROI区域为50×50mm检测范围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亮度/对比度调整：增强蓝色印花与橡胶背景的对比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运动补偿：针对0.3m/s速度进行图像稳定处理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边缘锐化：突出印花轮廓特征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目标检测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使用目标检测模块定位印花区域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标注工具：矩形框标注标准印花位置（参照样本）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训练参数：设置最小检测尺寸1mm，优化小目标检测能力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输出检测框坐标用于后续偏移计算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计算检测框与标准位置的偏移量（X/Y轴线性位移）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设置阈值判定NG：偏移量&gt;1mm标记为缺陷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生成检测报告（包含偏移量数值和图像标记）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通过TCP/IP协议将检测结果（OK/NG）实时传输至PLC控制系统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