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手套外观检测视觉方案（2D）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风险点：车间自然光/人工光源波动可能导致图像采集对比度不稳定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解决方案：采用8组工业条形光源（OPT-LIT51832）构建封闭式照明系统，确保环境光干扰＜5%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风险点：730mm工作距离下相机角度偏差可能造成视野边缘畸变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解决方案：通过FA0813A镜头焦距校准+机械支架三维调节，确保成像畸变率＜0.3%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风险点：橡胶材质反光特性差异可能影响印花边缘识别精度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解决方案：采用USB3.0面阵相机（OPT-CC1-C020-UG1-02）配合动态曝光补偿算法，保证±15%反光差异下的检测稳定性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●产品名称：手套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●检测内容：印花错位（线性偏移）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●产品材质：橡胶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●产品颜色：蓝色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mm)：600.0 * 600.0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●工作距离(mm)：730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595" y="1726849"/>
            <a:ext cx="3311366" cy="38619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730mm, B(视野宽度) = 660mm, C(视野长度) = 660mm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OPT-CC1-C020-UG1-02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1624 * 1464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20" y="1110138"/>
            <a:ext cx="8366760" cy="46377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7273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81530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409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4973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9938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0818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OPT-CC1-C020-UG1-02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设置ROI区域（600×600mm检测范围）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亮度/对比度调整（增强蓝色印花与橡胶背景的对比）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运动补偿处理（针对0.3m/s传送带速度）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印花错位检测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使用目标检测模块定位印花区域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应用实例分割模块提取印花轮廓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计算实际印花位置与标准模板的偏移量（线性误差检测）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判断偏移量是否超过1mm阈值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生成OK/NG分类结果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通过工业接口输出检测结果到PLC系统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