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风险点：车间自然光/人工照明波动导致图像亮度不稳定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解决方案：采用8组条形光源构建封闭式照明系统，通过软件自动补偿亮度变化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风险点：相机安装角度偏差导致视野边缘畸变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解决方案：使用激光校准仪精确调整相机光轴垂直度，配合畸变校正算法补偿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风险点：橡胶材质吸光性差异影响印花对比度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解决方案：预处理阶段增加动态对比度增强算法，实时匹配不同批次物料特性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●检测内容：印花错位（线性偏移）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●工作距离(mm)：730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599982"/>
            <a:ext cx="3544089" cy="4133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730mm, B(视野宽度) = 660mm, C(视野长度) = 660mm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96615"/>
            <a:ext cx="6972300" cy="386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245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1250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0822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1702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使用工业相机在传送带静止/运动状态下采集600×600mm检测区域的蓝色橡胶手套图像，确保覆盖300-1000mm工作距离范围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应用ROI工具框选手套印花区域（约200×200mm）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通过亮度/对比度调整增强印花与橡胶的色差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使用网格剪切工具将大尺寸图像分割为256×256小图（提升小缺陷检测灵敏度）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快速定位检测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新建工程并添加"快速定位"模块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标注特征点：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feature1标注标准印花起始点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feature2标注实际印花位置点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设置数据增强参数（旋转±5°、平移±10px）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输入图像尺寸256×256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批量大小设为8（平衡速度与精度）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验证模型：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通过标注结果匹配矩阵确认定位精度≤0.5mm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设置偏移量阈值：X/Y轴允许偏差≤1mm判定为OK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导出模型至Mech-Vision部署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输出偏移量数值（保留两位小数）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根据阈值生成OK/NG判定结果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可视化显示偏移矢量图（红色箭头标注实际偏移方向）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记录每批次检测的平均偏移量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生成日报表包含：总检测数、合格率、最大偏移量TOP5记录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设置预警机制：当连续3件产品偏移量＞0.8mm时触发报警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