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风险点：传送带运行时环境光照波动可能影响图像采集稳定性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解决方案：采用8组工业级条形光源（OPT-LIT51832）构建恒定照明环境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风险点：730mm长焦距安装易受机械振动导致图像模糊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解决方案：使用C型防震支架+激光校准仪确保相机-镜头-光源三轴同线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风险点：橡胶材质吸光特性与批次色差可能降低印花识别精度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解决方案：预训练阶段纳入3种典型色差样本（ΔE&lt;3）提升模型泛化能力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●检测内容：印花错位（线性偏移）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●工作距离(mm)：730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730mm, B(视野宽度) = 660mm, C(视野长度) = 660mm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7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530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17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2612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使用工业相机在传送带上方固定位置拍摄600×600mm检测区域，通过触发信号同步采集静止/运动中的手套图像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亮度/对比度调整：增强蓝色印花与橡胶背景的对比度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透视校正：补偿传送带运动导致的图像畸变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ROI截取：聚焦600×600mm核心检测区域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印花位置检测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使用目标检测模块定位标准印花位置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数据标注：矩形框标注正确印花位置（坐标x1,y1,x2,y2）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训练模型识别标准印花位置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验证模型精度（允许±0.5mm定位误差）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使用实例分割模块检测实际印花轮廓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数据标注：多边形标注实际印花区域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训练模型分割印花精确轮廓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验证模型分割精度（边缘误差&lt;0.3mm）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计算理论位置与检测位置的偏移量（ΔX, ΔY）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判断偏移量是否超出1mm阈值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生成检测结果（OK/NG）及偏移量数据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通过TCP/IP协议将检测结果实时传输至MES系统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