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手套外观检测视觉方案（2D）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风险点：传送带运行时环境光波动可能导致橡胶材质反光区域采样不均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解决方案：采用8组OPT-LI53620条形光源组合，通过角度调节实现漫反射照明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风险点：730mm长焦距下相机机械振动易导致图像模糊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解决方案：使用C型支架+橡胶减震垫组合安装，配合每日开机自动标定功能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风险点：蓝色印花油墨批次差异可能影响色差识别阈值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解决方案：在预处理阶段增加动态白平衡校正模块，适应±15%色相波动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●产品名称：手套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●检测内容：印花错位（线性偏移）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●产品材质：橡胶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●产品颜色：蓝色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mm)：600.0 * 600.0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defRPr sz="1400" b="1"/>
            </a:pPr>
            <a:r>
              <a:t>●工作距离(mm)：730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717" y="1091301"/>
            <a:ext cx="3348037" cy="46420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730mm, B(视野宽度) = 660mm, C(视野长度) = 660mm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OPT-CC1-C020-UG1-02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1624 * 1464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CQ0828-16M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条形组合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49" y="1489471"/>
            <a:ext cx="6972300" cy="38790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52450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61250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115231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324031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63793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2725931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OPT-CC1-C020-UG1-02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CQ0828-16M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OPT-LI53620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设置600×600mm检测区域ROI，采用高分辨率相机（≥1200万像素）配合自动曝光，确保橡胶材质反光区域均匀采样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亮度/对比度调整：增强蓝色印花与橡胶基底的色差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高斯滤波：消除传送带运动导致的轻微模糊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形态学开运算：去除小面积噪点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印花错位检测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目标检测模块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数据准备：采集150张含不同偏移量（0-5mm）的印花图像，按8:1:1划分训练/验证/测试集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标注规范：使用矩形框标注印花中心线，标注误差≤0.5mm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模型训练：启用数据增强（旋转±5°，平移±3mm），设置输入尺寸1024×1024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验证优化：通过置信度阈值过滤误检，调整NMS重叠率至0.4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位移计算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提取检测框中心坐标(X1,Y1)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计算理论基准坐标(X0,Y0)（基于产品设计图纸）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偏移量Δ=√[(X1-X0)²+(Y1-Y0)²]，精度达0.1mm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判定规则：Δ≥1mm标记NG，输出坐标偏差矢量图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数据存储：保存检测结果与原始图像对应关系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实时显示当前良品率（15pcs/min刷新）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生成日报表：包含偏移量分布直方图及异常值分析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