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风险点：环境光干扰导致尼龙材质反光影响划痕检测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解决方案：采用中孔背光源实现均匀照明，消除表面反光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风险点：相机安装角度偏差导致视野未完全覆盖250*250mm检测区域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解决方案：通过激光校准工具精确调整相机安装位置，确保ROI区域完整覆盖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风险点：不同批次蓝色尼龙手套的色差或材质厚度差异影响检测稳定性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解决方案：建立物料样本库并定期更新训练数据，增强模型对材质变化的适应性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●检测内容：涂胶划痕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●产品材质：尼龙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mm)：250.0 * 250.0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●工作距离(mm)：722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722mm, B(视野宽度) = 275mm, C(视野长度) = 275mm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7259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81397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PFM-DM250250W/R/G/B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使用高分辨率工业相机采集蓝色尼龙手套图像，设置ROI区域为250*250mm检测范围，确保光照均匀避免反光干扰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调整亮度/对比度增强划痕可见性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应用光照归一化处理消除环境光差异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涂胶划痕检测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导入标注好的划痕缺陷数据集（含OK/NG样本）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配置输入图像尺寸为1024*1024（满足2mm缺陷分辨率）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启用数据增强（±15%缩放/±10°旋转/±10%亮度）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设置缺陷判定规则（最小缺陷面积≥2mm²）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训练验证模型（精度≥95%时停止训练）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生成OK/NG分类结果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记录缺陷位置坐标及面积数据用于质量追溯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