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风险点：环境光干扰导致布料反光影响图案识别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解决方案：采用中孔背光源实现均匀照明并屏蔽环境光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解决方案：通过三维调节支架校准相机光轴垂直工件平面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风险点：不同批次布料纹理差异影响图案识别稳定性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解决方案：建立标准样本库并设置动态阈值补偿算法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●检测内容：图案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●工作距离(mm)：717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717mm, B(视野宽度) = 330mm, C(视野长度) = 330mm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047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59280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使用工业相机采集手套表面图像，确保覆盖300×300mm检测区域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设置相机参数保证1mm缺陷分辨率（需配合硬件配置）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静止状态下采集图像以避免运动模糊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应用ROI工具框选手套主体区域（300×300mm范围）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调整图像亮度/对比度增强图案特征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使用网格剪切工具分割大图（如需处理多工位）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图案检测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添加目标检测模块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创建"图案"类别并标注所有目标位置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训练模型识别不同图案特征（需准备正反样本）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验证模型精度曲线达95%以上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设置1mm最小检测阈值过滤误检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输出检测区域坐标与置信度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生成NG/OK判定结果（基于置信度阈值）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可视化标注缺陷位置（红色矩形框）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通过TCP/IP协议发送检测结果至MES系统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输出结构化数据包含：产品ID、缺陷类型、坐标位置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记录每日检测数据生成质量报表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统计缺陷分布热力图（按图案类型分类）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自动触发模型迭代当误检率&gt;3%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