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手套外观检测视觉方案（2D）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风险点：环境光干扰可能导致白色复合材质反光不均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解决方案：采用中孔背光源实现均匀照明并屏蔽环境光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风险点：狭长检测区域易因安装角度偏差导致视野覆盖不全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解决方案：通过标定工具校准相机角度，确保275mm×16.5mm视野完全覆盖250×15mm检测区域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风险点：复合材料批次差异可能引发表面反光特性波动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解决方案：预处理阶段启用动态亮度/对比度自适应算法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●检测内容：图案完整性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●产品材质：复合材料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mm)：250.0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●工作距离(mm)：543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543mm, B(视野宽度) = 16.5mm, C(视野长度) = 275mm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1372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22525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51733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60534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JL-BRL2-240×160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使用高分辨率工业相机采集托盘中静止手套的2D图像，确保覆盖250*15mm检测区域，采集时需包含完整图案样本及各类缺陷样本（如图案缺失、错位等）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ROI截取：框选手套图案区域作为感兴趣区域（ROI），排除托盘背景干扰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亮度/对比度调整：优化白色复合材质表面反光区域的图像质量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数据增强：启用旋转(±5°)、缩放(±10%)增强参数提升泛化能力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图案完整性检测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模块选择：采用缺陷分割模块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数据标注：使用画笔工具精细标注缺陷区域，创建"OK"和"NG"两类标签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输入尺寸：1024*64（适配250*15mm区域）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批量大小：4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模型类型：高精度模式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网格剪切：对狭长区域启用边缘扩展功能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迭代优化：通过验证矩阵分析漏检/错检样本，补充标注后重新训练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输出缺陷区域掩膜图像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生成检测报告（含缺陷位置坐标）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设置OK/NG判定阈值（基于缺陷面积占比）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记录每批次检测良率数据，生成SPC控制图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