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风险点：橡胶布材质反光导致图像干扰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解决方案：调整光源角度或使用漫射光源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风险点：安装位置偏差导致视野不全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解决方案：精确调整安装位置和角度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风险点：批次间颜色差异影响检测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解决方案：定期校准色彩参数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●工作距离(mm)：539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539mm, B(视野宽度) = 165mm, C(视野长度) = 330mm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MV-CT004G-526UM01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9806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06863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77932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86732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MV-CT004G-526UM01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使用高分辨率工业相机采集蓝白橡胶布手套的2D图像，重点捕捉300×150mm检测区域。由于材质反光特性，需配置环形光源消除高光干扰，确保印花细节清晰可见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色彩校正：将RGB图像转换为HSV色彩空间，增强蓝色与白色区域的对比度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二值化处理：采用自适应阈值分割技术，分离印花图案与背景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形态学操作：通过开运算消除噪点，闭运算填充印花断裂区域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创建"完整印花"与"缺陷印花"两类标签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使用缺陷分割模块进行像素级标注：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对缺失、断裂、模糊等缺陷区域进行精确勾画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输入尺寸：1024×512（覆盖300×150mm检测区域）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数据增强：启用旋转(±15°)、亮度调整(±20%)、添加高斯噪声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模型类型：选择高速度模型满足5pcs/min节拍要求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设置缺陷判定阈值：当缺陷面积&gt;1mm²或连续断裂长度&gt;3mm时判定NG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通过类激活图分析模型关注区域，针对性优化印花边缘特征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输出检测区域的缺陷位置坐标与类型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生成包含缺陷面积、形状参数的检测报告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将NG产品标记信息传输至下游分拣系统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记录每批次产品的缺陷分布热力图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统计印花完整性合格率，生成SPC控制图监控过程稳定性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