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手套外观检测视觉方案（2D）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风险点：橡胶布材质易产生反光干扰，蓝白印花对比度不足可能导致漏检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解决方案：采用中孔背光源+漫射板组合，通过多角度补光消除反光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风险点：936mm长工作距离易受机械振动影响成像稳定性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解决方案：使用C型支架+减震垫组合安装，配合自动对焦功能校准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风险点：不同批次手套印花存在色差或纹理密度差异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解决方案：预处理阶段增加动态色彩平衡算法，训练时导入≥5种批次样本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●检测内容：印花缺损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mm)：400.0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●工作距离(mm)：936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111" y="1346489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349" y="828516"/>
            <a:ext cx="5141118" cy="47524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1039" y="5913723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936mm, B(视野宽度) = 330mm, C(视野长度) = 440mm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079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16714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JL-BRC3-400×300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使用工业相机采集手套表面图像，确保覆盖400*300mm检测区域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设置ROI框选手套印花区域，排除无关背景干扰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采用奥陶纪镜头配合环形光源，保证蓝白印花对比度清晰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调整图像亮度/对比度增强印花特征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应用色彩平衡消除橡胶布材质反光影响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使用网格剪切工具将图像分割为256*256小图，提升小缺陷识别能力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印花缺损检测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新建缺陷分割模块工程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导入标注好的OK/NG样本（至少20张差异样本）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配置数据增强参数：亮度±10%、对比度±15%、随机平移±15%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设置模型类型为高精度模式，输入尺寸512*512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训练模型并验证，通过匹配矩阵优化漏检/错检样本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导出最优模型部署到检测流程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输出缺陷位置坐标及面积数据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生成检测结果报表（含缩略图与缺陷统计）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记录每批次检测良率，生成趋势分析图表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