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解决方案：加装遮光罩或调整光源角度以避免环境光干扰。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风险点：相机安装高度不一致可能导致视野畸变。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解决方案：使用标定工具校准相机安装位置，确保四台相机同步对焦与水平。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风险点：手套印花颜色批次差异可能影响检测模型识别效果。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解决方案：定期更新训练数据集，加入新批次样本进行模型再训练。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●工作距离(mm)：358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358mm, B(视野宽度) = 330mm,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A7160MG001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A7160MG001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使用工业相机采集蓝白橡胶布手套的400×300mm检测区域图像，确保印花区域清晰无反光干扰（采用奥陶纪镜头配合环形光源控制光照均匀性）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ROI截取：框选手套印花区域作为检测范围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亮度/对比度调整：增强印花与背景的色差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噪声过滤：使用中值滤波消除图像噪点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印花缺损检测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数据准备：导入50张以上完整印花OK图像作为训练集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掩膜设置：用全局掩膜遮蔽非检测区域（如手套边缘）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模型训练：使用缺陷分割模块配置高速度模型，输入尺寸设为800×600（1像素≈0.5mm）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参数优化：启用数据增强（旋转±15°、亮度±20%）提升泛化能力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阈值设定：通过编辑阈值功能区分OK/NG结果（绿色阈值设为0.85，红色阈值0.7）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输出缺陷分割掩膜图像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生成检测结果标签（OK/NG）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