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风险点：环境光照波动可能导致图像亮度不均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解决方案：采用高稳定性的工业环形光源并加装遮光罩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风险点：相机俯仰角偏差导致视野畸变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解决方案：使用激光校准仪精确调整光轴垂直度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风险点：纤维布批次差异造成基底纹理反光强度变化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解决方案：建立动态增益补偿算法自动调节图像对比度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●检测内容：压胶遗漏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●产品材质：纤维布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822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291086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OPT-LI43632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使用工业相机在300-1000mm工作距离下拍摄400×300mm检测区域的蓝色纤维布手套图像，确保光照均匀无反光干扰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ROI截取：框选手套主体区域排除背景干扰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亮度/对比度调整：增强压胶区域与布料的对比度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色彩平衡：消除纤维布材质反光造成的色偏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导入包含正常压胶和遗漏压胶的样本图像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创建"压胶区域"缺陷类别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使用多边形工具精确标注所有压胶遗漏区域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设置输入尺寸为1024×768（满足1mm缺陷识别）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启用数据增强：±15%缩放/±10°旋转/水平翻转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采用高精度模型类型（缺陷面积较大）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检查标注结果匹配矩阵优化漏检/误检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设置缺陷判定阈值：绿色线（OK）0.85，红色线（NG）0.75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导出模型至Mech-DLK SDK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输出缺陷区域坐标及分类结果（OK/NG）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生成检测报告包含缺陷位置热力图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