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风险点：环境光照不稳定可能影响蓝白印花对比度识别。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解决方案：加装遮光罩并使用恒定背光源以减少环境光干扰。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风险点：工作距离过长可能导致图像边缘失真或清晰度下降。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解决方案：校准镜头焦距并优化ROI区域，确保核心检测区域清晰对焦。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风险点：手套材质厚度不均可能造成印花区域反光差异。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解决方案：采用高斯滤波与色彩平衡算法增强图像稳定性，降低材质差异影响。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●工作距离(mm)：539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539mm, B(视野宽度) = 165mm,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MV-CS004-11GC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396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4840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130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21882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MV-CS004-11GC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使用工业相机采集传送带上的手套图像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设置ROI区域为300×150mm的检测范围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确保蓝白印花区域在图像中心位置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调整图像亮度/对比度增强蓝白对比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应用高斯滤波消除橡胶布材质反光噪点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色彩平衡校正消除环境光色偏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创建"完整印花"和"缺陷印花"两类标签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使用多边形工具精确标注印花边界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划分80%训练集/20%验证集（确保两类样本均衡）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启动图像分类模块训练模型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设置输入尺寸为1024×512（匹配300×150mm检测区域）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开启亮度±15%/对比度±10%数据增强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监控精度曲线与损失曲线验证训练效果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通过类激活图定位印花关键特征区域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生成包含缺陷位置的可视化报告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记录检测耗时（需满足≤12秒/件）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