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风险点：传送带运行可能产生振动干扰，导致图像采集稳定性下降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解决方案：加装防振支架并优化相机固定方式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风险点：820mm工作距离下镜头焦距易受安装角度偏差影响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解决方案：使用激光校准仪辅助安装，确保光轴垂直工件平面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风险点：复合材料手套可能存在表面反光差异，影响印花缺陷识别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解决方案：采用中孔背光源均匀补光，降低材质反光干扰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●工作距离(mm)：820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11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820mm, B(视野宽度) = 330mm, C(视野长度) = 385mm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77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656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98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862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设置ROI区域（350×300mm）以覆盖完整印花区域，确保图像包含完整检测范围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调整图像亮度/对比度以增强蓝白印花的对比度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应用图像校正功能消除传送带可能引入的轻微形变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使用目标检测模块定位印花区域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创建"完整印花"类别并标注典型样本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划分80%图像为训练集，20%为验证集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使用多边形工具精确标注印花边界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训练模型并验证检测精度（最小1mm缺陷识别）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使用实例分割模块细化印花轮廓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创建"缺陷区域"类别标注缺失/破损样本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通过类激活图分析模型关注区域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设置OK/NG阈值区分完整与缺陷印花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输出检测区域坐标与缺陷类型标记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生成检测报告包含缺陷位置热力图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通过TCP/IP协议将检测结果（OK/NG）传输至MES系统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