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启用按ROI裁图功能限定检测区域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BLOB标签分析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连通区域面积筛选(≥50像素)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根据DL分割输出的灰度值区分缺陷类型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判断缺陷数量≤3且最大单个缺陷面积≤200mm²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设置1mm精度的测量参数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输出"OK/NG"状态及缺陷坐标数据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配置Modbus TCP协议输出检测结果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设置数据包包含产品ID、缺陷类型代码及坐标信息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解决方案：解决方案：采用恒定亮度的背光光源，并在软件中加入自动曝光补偿功能。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风险点：风险点：相机安装角度偏差可能导致测量误差。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解决方案：解决方案：使用激光校准工具辅助安装，确保相机与检测面垂直对齐。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风险点：风险点：手套厚度或材质不一致可能影响测量精度。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解决方案：解决方案：在预处理阶段增加自适应阈值算法，提升不同材质下的图像识别稳定性。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●测量内容：220*200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●产品材质：乳胶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●检测区域(mm*mm)：240.0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●工作距离(mm)：443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OPT-FLC250250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设置相机分辨率为240*200mm对应像素，帧率≥35fps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配置白色背光消除乳胶反光，亮度调节至均匀照明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订阅相机实时图像流并设置ROI为240*200mm检测区域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顺序启用高斯滤波(σ=1.5)消除噪声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接着进行自适应阈值二值化(对比度增强)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最后应用形态学闭运算(3×3核)连接缺陷区域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对图像进行透视校正，补偿600mm工作距离导致的畸变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表面缺陷滤波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卷积核宽度/高度设置为15×15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标准差配置为2.0以检测微小缺陷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0/30/90度权重分别设为+3/-1/+2强化主要缺陷方向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DL快速图像分割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加载预训练的乳胶制品缺陷模型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设置最小分数为0.65过滤低概率误检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