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点与点距离（计算长度方向尺寸）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点与圆距离（验证孔位中心偏移）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设置公差范围（±5mm）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条件判断（实际尺寸与标称值比较）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OK/NG控件（红色/绿色指示灯）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文本显示（输出具体尺寸数值）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收集连续50次测量数据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计算过程能力指数（CPK≥1.33）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风险点：环境光干扰导致棉布材质反光不均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解决方案：采用面形光源（OPT-FLCA310220K）提供均匀背光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风险点：相机角度偏差导致手套轮廓畸变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解决方案：通过标定板校准相机光轴垂直于检测平面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风险点：手套边缘褶皱影响尺寸测量精度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解决方案：在预处理阶段增加高斯滤波消除纹理噪声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●产品材质：棉布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●工作距离(mm)：592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592mm, B(视野宽度) = 200mm, C(视野长度) = 300mm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28" y="1307306"/>
            <a:ext cx="7550943" cy="42433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347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227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设置曝光时间与增益（适应棉布材质反光特性）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配置硬触发模式（人工来料时同步采集）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设置工作距离范围（300-600mm）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仿真器备用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加载手套样本图像库（600×200mm区域）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设置图像切换间隔（匹配50pcs/min节拍）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采用通道加权公式（0.299R+0.587G+0.114B）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核尺寸5×5（消除棉布纹理噪声）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自适应阈值二值化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极性设置为白底黑点（针对蓝色手套）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读取棋盘格标定文件（600×200mm检测区域）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应用H矩阵转换（像素坐标→世界坐标）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训练手套轮廓模板（包含指尖/手腕特征点）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设置角度范围±5°（补偿人工放置偏转）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关键点检测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找边算子定位指尖轮廓（设置搜索长度200px）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拟合圆算子识别手腕孔位（最小半径50px）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生成中点计算指根位置（连接指尖与手腕中点）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两点生成直线（指尖点与手腕点）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