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记录每批次检测数据（时间戳、尺寸值、状态），生成CSV文件用于生产数据分析。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**统计数据列表中指定层级的元素个数**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统计合格品与不良品数量，计算当前节拍下的合格率（50件/分钟）。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风险点：黑色聚酯纤维材质易吸收结构光，可能导致点云数据缺失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解决方案：增加辅助环形漫射光源补偿光照，优化结构光投射角度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风险点：750mm工作距离下相机俯仰角偏差易导致手套底部遮挡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解决方案：采用激光校准工具精确调整相机安装角度（±0.5°以内）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风险点：手套褶皱变形可能造成关键尺寸测量点位偏移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解决方案：在机械夹具中增加气动展平装置，确保测量时手套形态一致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mm)：150.0 * 180.0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**从相机获取图像**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配置工业相机参数（分辨率、曝光时间、触发模式），确保在传送带静止时捕捉手套的完整3D点云数据。设置ROI区域聚焦于手套关键尺寸区域（如长度、宽度方向）。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**图像亮度和色彩均衡器**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增强黑色聚酯纤维手套与背景的对比度，消除环境光干扰。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**图像形态变换**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使用膨胀/腐蚀操作去除小噪点，保留手套轮廓特征。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**提取掩膜中对应的点云**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根据预处理后的二值图像提取手套的3D点云数据，用于后续尺寸测量。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**测量最长线段**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检测手套主体的最长轮廓线段（对应180mm长度方向），通过标定板校准像素与实际距离的转换比例。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**测量点到点的距离**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识别手套指尖与手腕端的关键点（如通过Blob分析定位），测量两点间距（对应150mm宽度方向）。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**将像素距离转换为实际距离**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输入标定板参数（圆心距、行/列数），通过单应性标定法将像素值转换为毫米单位，确保±1mm精度。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**根据阈值对数值进行二分类**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设置上下限（如149-151mm、179-181mm），判断测量值是否合格。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将合格/不合格结果通过Modbus TCP协议传输至PLC，控制分拣机构动作。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 TCP通信配置**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配置IP地址与端口号，定义输出寄存器地址，实时发送检测结果（0=合格，1=不合格）。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**保存结果到文件**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