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●识别内容：文字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●产品材质：尼龙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●工作距离(mm)：555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MVL-HF1228M-6MPE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0143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10231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93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7738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MVL-HF1228M-6MPE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