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手套识别视觉方案（2D）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模板训练：导入标准印花图像并创建多角度模板（±15°）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灵敏度设置：自动模式（灵敏度80%~90%）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动态补偿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启用独立位置修正（订阅基准图位置修正）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存在性判断：存在OK（检测到印花则OK）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位置容差：设置±5mm的X/Y偏移容忍度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模块状态字符输出：配置"OK"/"NG"字符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通信输出：通过Modbus输出检测结果（寄存器地址40001）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通信参数：IP地址192.168.1.100，端口502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数据映射：Q0.0对应OK信号，Q0.1对应NG信号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客户端模式：连接PLC（IP 192.168.1.200:5000）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数据格式：ASCII字符串"ProductID,Result"（例：Glove001,OK）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实时统计：记录每分钟60次检测结果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周期报表：每小时生成合格率统计（存储路径D:\Reports\GloveInspection）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风险点：风险点：现场光照不稳定可能影响印花识别效果。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解决方案：解决方案：采用高频环形光源并设置固定亮度等级，确保图像采集稳定性。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风险点：风险点：相机安装角度偏差可能导致ROI区域偏移。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解决方案：解决方案：使用激光校准工具辅助安装，确保相机与产品表面垂直对齐。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风险点：风险点：手套颜色或印花存在批次差异，影响识别准确率。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解决方案：解决方案：在软件中启用动态模板匹配功能，并定期更新标准模板库以适应变化。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●产品名称：手套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●识别内容：印花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●产品材质：棉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●产品颜色：颜色区分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●识别时产品运动速度(m/s)：0.3</a:t>
            </a:r>
          </a:p>
          <a:p>
            <a:pPr>
              <a:defRPr sz="1400" b="1"/>
            </a:pPr>
            <a:r>
              <a:t>●工作距离(mm)：137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378" y="1080000"/>
            <a:ext cx="3936583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137mm, B(视野宽度) = 20mm, C(视野长度) = 27mm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WWT121-05-37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24.8mm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1498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23781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05-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16283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3716354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44516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65396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WWT121-05-37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PFM-HX4265C018W/R/G/B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曝光时间：根据0.3m/s速度计算曝光时间，确保运动模糊不超过1mm（建议1ms以内）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分辨率：根据最小特征1mm和最大工作距离2000mm，计算所需分辨率（建议≥200万像素）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触发模式：配置外部触发信号与传送带同步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高频LED光源：设置亮度等级（建议80%~90%）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环形光源角度：调整至45°入射角以增强印花对比度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色彩空间转换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转换为HSV颜色空间以增强颜色区分能力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使用直方图均衡化提升印花与背景的对比度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降噪处理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应用中值滤波（3×3核）去除随机噪声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图案识别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检测区域：绘制20×30mm矩形ROI（对应产品尺寸）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屏蔽区域：排除手套边缘非印花区域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