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手机壳外观检测视觉方案（2D）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记录缺陷类型分布（缺失/错位/模糊占比）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风险点：风险点：现场存在较强环境光干扰，可能影响图像采集稳定性。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解决方案：解决方案：加装遮光罩或使用高对比度背光源以减少环境光影响。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风险点：风险点：相机安装高度误差可能导致视野偏移，影响检测精度。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解决方案：解决方案：使用激光定位辅助安装，确保相机与产品中心对齐。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风险点：风险点：硅胶材质表面反光不一致，导致图案识别误判。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解决方案：解决方案：采用中孔背光源均匀照明，并在软件中加入色彩平衡算法进行补偿。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●产品名称：手机壳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●检测内容：多色手机壳图案缺失、错位、模糊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●产品材质：硅胶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120.0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●检测节拍(pcs/min)：35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●检测时产品运动速度(m/s)：0.25</a:t>
            </a:r>
          </a:p>
          <a:p>
            <a:pPr>
              <a:defRPr sz="1400" b="1"/>
            </a:pPr>
            <a:r>
              <a:t>●工作距离(mm)：466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466mm, B(视野宽度) = 132mm,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A5031M/CU815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MVL-HF0828M-6MPE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932" y="1367313"/>
            <a:ext cx="7938135" cy="41233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2212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30926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27768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365688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893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7738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A5031M/CU815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MVL-HF0828M-6MPE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使用工业相机在传送带静止/运动状态下采集200×120mm区域图像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设置相机触发频率匹配35pcs/min节拍（0.25m/s速度下需计算触发间隔）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ROI截取：框选200×120mm核心检测区域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亮度/对比度调整：增强硅胶材质白色背景上的图案对比度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色彩平衡：消除硅胶材质反光造成的色偏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图案缺陷检测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目标检测模块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定位图案基准位置（解决错位问题）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创建"图案"类别并标注所有合格图案位置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检测图案缺失区域（需标注缺失缺陷样本）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使用画笔工具精细标注缺失边缘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图像分类模块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判断图案清晰度（创建"清晰/模糊"两类）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└── 收集不同模糊程度样本进行标注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合并多模块检测结果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根据1mm分辨率要求设置判定阈值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生成NG/OK分类结果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