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手机壳外观检测视觉方案（2D）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风险点：白色塑料反光导致图像过曝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解决方案：调整环形光源角度并启用漫射模式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风险点：619mm长焦距易产生畸变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解决方案：使用C口镜头精确调焦并校准畸变参数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风险点：不同批次塑料色差影响缺陷识别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解决方案：预处理阶段启用自适应白平衡算法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●检测内容：外壳划痕检测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●最小缺陷分辨要求(mm)：0.8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●工作距离(mm)：619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619mm, B(视野宽度) = 220mm,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A5051M/CU545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657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537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A5051M/CU545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使用高分辨率工业相机采集白色塑料手机壳的200×200mm检测区域图像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确保光照均匀且无反光干扰，采用环形光源保证表面细节清晰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采集包含正常品和带划痕样品的图像（建议正常品占比80%）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设置ROI工具框选200×200mm检测区域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调整亮度/对比度增强划痕可见性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使用网格剪切工具（若划痕小于图像1/5时启用）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外壳划痕检测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导入图像数据并划分训练集/验证集（8:2比例）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使用智能标注工具标注5-10张典型划痕样本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配置数据增强参数：±15%亮度/对比度，±10%平移，关闭垂直翻转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设置输入图像尺寸为1024×1024（确保0.8mm缺陷可识别）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启用全局掩膜遮盖非检测区域（如产品边缘）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监控精度曲线和损失曲线确保训练正常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设置OK/NG阈值：OK=0.3，NG=0.7（根据验证结果调整）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通过匹配矩阵优化漏检/错检样本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输出OK/NG分类结果及缺陷热力图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保存检测图像及标注结果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通过TCP/IP协议将检测结果发送至MES系统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