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手机壳定位视觉方案（2D）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启用弹性参数补偿0.1mm公差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找边算子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配置6个卡尺工具检测边缘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设置搜索长度200mm，投影宽度10mm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边缘极性设为"由暗到明"适应银色表面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关键尺寸测量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点与点距离算子检测对角线尺寸（公差±0.5mm）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线段与线段距离算子验证孔位间距（公差±0.3mm）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圆与圆距离算子检测螺丝孔同轴度（公差≤0.2mm）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斑点检测算子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├── 设置面积过滤范围[50,5000]像素检测划痕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└── 启用圆度过滤（范围[0.8,1.2]）识别凹坑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模板比对算子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    ├── 训练标准缺陷模板库（包含10种典型缺陷样本）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    └── 设置方差阈值0.15检测表面瑕疵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使用数学表达式算子设置多条件判断（尺寸公差/缺陷数量）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输出OK/NG信号到指定变量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数据存储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配置存储路径"C:\InspectionData\PhoneCase"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设置最大保存数量1000张，异步存图模式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串口配置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波特率9600，数据位8，停止位1，无校验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配置PLC地址192.168.1.100:502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报文发送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发送ASCII码格式结果（OK:0x01/NG:0x02）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设置发送间隔时间100ms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CPK统计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├── 设置采样周期300次/组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配置CPK计算参数（USL=+0.5mm, LSL=-0.5mm）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良率统计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启用统计功能算子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设置重置周期为每小时统计一次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风险点：环境光干扰导致铝合金反光过强，影响图像对比度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解决方案：采用中孔背光源均匀照明，降低表面反光干扰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风险点：相机安装角度偏差导致视野边缘失焦或ROI区域截断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解决方案：校准相机光轴与传送带垂直，确保工作距离内全域清晰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风险点：手机壳表面氧化层厚度差异可能影响模板匹配稳定性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解决方案：定期更新模板库并启用弹性参数补偿（±0.1mm公差）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●产品名称：手机壳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●产品材质：铝合金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mm)：500.0 * 400.0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●最小特征分辨要求(mm)：2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●工作节拍(pcs/min)：30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●检测时产品运动速度(m/s)：0.2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●工作距离(mm)：1152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传送带眼在手外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03" y="1744935"/>
            <a:ext cx="5066021" cy="35201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1152mm, B(视野宽度) = 440mm, C(视野长度) = 550mm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MH0628SP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2D定位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623" y="1256506"/>
            <a:ext cx="8509158" cy="40724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中孔背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443" y="1710928"/>
            <a:ext cx="6615112" cy="34361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16170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370506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40263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6114378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1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8645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95259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MH0628SP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VLBGLDX560X560X-CT-24V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选择全局相机设备，配置曝光时间、增益、伽马值以适应铝合金材质反光特性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设置拉流模式为硬触发，与传送带运动同步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配置单帧超时时间为500ms确保动态抓拍稳定性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图像源配置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选择相机模式，启用全局相机配置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设置图像时间戳同步传送带位置信号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应用亮度调整算子，设置阈值范围[180,220]抑制银色反光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使用平滑滤波算子，高斯半径设为3像素消除噪声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执行图像清晰度检测，过滤模糊图像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色彩处理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彩色转灰度算子，采用0.299R+0.587G+0.114B加权公式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图像二值化算子，阈值设为128区分银色壳体与背景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区域裁剪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定义500×400mm检测ROI区域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应用仿射变换校正传送带倾斜角度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产品定位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模板匹配算子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训练标准模板（版本号V1.0）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设置角度范围[-5°,5°]，尺度范围[0.95,1.05]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