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手机壳尺寸测量视觉方案（2D）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通过统计功能记录良品率（每30件重置统计）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使用Snap7协议算子连接PLC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配置DB块地址输出检测结果（OK=1/NG=0）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设置0.1s通信间隔匹配30件/分钟节拍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启用CPK统计界面监控过程能力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配置保存图片算子（JPG格式，最大存图500张）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设置柱状图显示尺寸分布（分组间隔0.2mm）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风险点：黑色塑料反光可能导致边缘检测不稳定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解决方案：采用高亮度环形光源（OPT-RIU114）确保均匀照明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解决方案：使用三维调节支架精确校准相机角度与高度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风险点：不同批次手机壳表面纹理差异影响测量精度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解决方案：启用软件自适应阈值功能（动态调整二值化参数）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●测量内容：2D尺寸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S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32993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41793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8095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6895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使用工业相机采集图像，设置硬触发模式同步传送带运动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配置曝光时间与传送带速度匹配（0.3m/s对应约6.7ms曝光）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设置ROI区域为200×200mm检测范围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启用全局相机配置保持参数一致性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应用高斯滤波（核大小5×5）消除噪声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使用图像二值化（阈值150）强化黑色塑料边缘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执行形态学开运算（3×3核）去除小噪点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应用N点标定（9点均匀分布）建立像素-毫米映射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2D尺寸检测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使用找边算子配置4个卡尺：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卡尺1：左侧边缘检测（搜索长度150px，投影宽度20px）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卡尺2：右侧边缘检测（同上参数）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卡尺3：顶部边缘检测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卡尺4：底部边缘检测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设置对比度阈值为30，高斯半径2px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通过两点生成直线计算长宽尺寸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使用点与点距离算子测量对角线长度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应用坐标转换器将像素坐标转为实际毫米值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设置测量公差范围±0.5mm（精度1mm要求）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使用数学表达式算子比较测量值与标称值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配置OK/NG控件显示检测结果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