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手机壳尺寸测量视觉方案（2D）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使用模板匹配定位手机壳基准位置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应用找边算子检测四周边缘(卡尺数8个)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配置找圆算子识别充电孔等圆形特征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计算长宽尺寸(点与点距离)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检测壁厚(平行线间距测量)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验证圆角半径(拟合圆半径测量)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设置公差范围(±0.5mm)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条件判断各尺寸参数是否超出阈值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显示测量值与公差对比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生成OK/NG文本标识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保存检测结果到数据库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PLC通信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配置Modbus-TCP协议连接PLC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输出NG信号触发机械臂剔除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接收启动检测触发信号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数据上传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通过MQTT协议上传检测数据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设置FTP服务器定期备份检测记录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收集连续100组测量数据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计算过程能力指数(CPK≥1.33)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绘制尺寸变化折线图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设置报警阈值(连续5个产品超差预警)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风险点：环境光照不稳定可能影响图像采集一致性。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解决方案：采用封闭检测区域并使用恒定背光照明系统。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风险点：相机安装角度偏差可能导致测量误差。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解决方案：使用标定板进行安装校准，确保光学轴垂直于检测面。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风险点：白色塑料材质反光差异可能影响边缘识别。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解决方案：优化光源角度与图像二值化参数，增强轮廓对比度。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●测量内容：手机壳尺寸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765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5318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VLHXA30D60R2X-24V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设置相机曝光时间、增益以适应白色塑料材质反光特性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配置硬触发模式确保人工上料时图像采集同步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设置图像分辨率匹配100*100mm检测区域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定义图像存储路径用于异常图像存档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仿真器备用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预加载典型合格/不合格样本图像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设置图像切换间隔时间匹配10pcs/min节拍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启用背光照明消除白色反光干扰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配置环形光源均匀照亮检测区域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应用直方图均衡化提升白色边缘对比度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使用高斯滤波(σ=1.5)平滑噪声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设置二值化阈值(180,255)提取白色轮廓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创建100*100mm检测区域掩膜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启用自适应卡尺定位手机壳四周边缘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手机壳尺寸检测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标定校准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执行棋盘格标定(格子尺寸10mm)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应用读取标定文件算子转换像素到物理尺寸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