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手机壳尺寸测量视觉方案（3D）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风险点：黑色塑料材质易吸附环境光干扰3D扫描精度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解决方案：加装环形补光灯+防尘玻璃罩优化光照稳定性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风险点：387mm长工作距离易受机械振动导致数据漂移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解决方案：采用高刚性支架+减震垫+每日开机标定校准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风险点：人工上料存在摆放角度偏差影响特征点定位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解决方案：配置机械限位夹具+软件多角度自适应匹配算法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●产品名称：手机壳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●测量内容：平面度及高度尺寸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mm)：180.0 * 120.0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●测量精度要求(mm)：0.05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defRPr sz="1400" b="1"/>
            </a:pPr>
            <a:r>
              <a:t>●工作距离(mm)：387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387mm, X视野大小 = 140.256mm, Z向视野大小 = 175mm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OPT-LPF2-030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140.256mm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0.50s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PF2-0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083" y="1474470"/>
            <a:ext cx="3879833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32083" y="5671530"/>
            <a:ext cx="3879833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