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平面度及高度尺寸检测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使用特征区域框选电池仓面（特征区域模式设为"所有点"）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全局平面度模式选择"所有点"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数据过滤模式设为"全局过滤"（高百分位99.9%，低百分位0.1%）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设置特征区域定位PIN针顶部（特征区域数量设为4组）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参考线拟合方法选择"鲁棒"（离群点百分比30%）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基准点区域设置（中心坐标X=90/Z=5，宽度10mm，高度5mm）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平面度合格范围设为0~0.05mm（与设计图纸要求一致）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高度尺寸合格范围设为±0.025mm（双侧公差）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固定显示平面度偏差热力图（颜色映射范围0~0.1mm）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叠加显示原始点云与拟合平面对比图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配置输出内容包含平面度值、高度尺寸及综合判定结果（0=OK/1=NG）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启动通信服务并设置超时时间500ms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风险点：黑色塑料反光干扰结构光测量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解决方案：增加遮光罩并调整环境光至≤500lux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风险点：387mm工作距离易受振动影响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解决方案：采用防震支架+M6螺钉固定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风险点：人工上料导致产品姿态偏差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解决方案：配置机械定位夹具（±2°角度容差）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●测量内容：平面度及高度尺寸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mm)：180.0 * 120.0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83" y="1474470"/>
            <a:ext cx="3879833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32083" y="5671530"/>
            <a:ext cx="38798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结构光3D相机数据采集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设置相机型号为Mech-Eye工业级3D相机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开启虚拟模式并加载本地标定参数组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配置投影参数（分辨率180×120mm，Z向位移补偿黑色塑料反光干扰）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使用2D匹配模板编辑器提取手机壳边缘特征（选取顶部弧形与底部圆角作为共性特征）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设置角度范围±5°、缩放比例1.0~1.2以匹配人工来料偏差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输出对齐后的表面数据（保持原分辨率模式）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表面去噪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法向量最大角度设置60°（过滤倾斜噪点）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噪声去除等级设为"中度"（消除无规则散点）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滤波器类型选择"高斯滤波"（标准差设为1.5px）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使用特征区域限定电池仓面（特征区域模式设为"使用特征区域内数据"）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坐标系变换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表面变换步骤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输入平面特征（通过特征创建平面步骤拟合电池仓基准面）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设置分辨率模式为"取平均"（确保X/Y轴1:1比例）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添加固定变换（Z向位移补偿10mm厚度）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