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手机壳尺寸测量视觉方案（3D）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将平面度测量结果与0.05mm阈值对比，判定OK/NG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使用保存表面数据步骤，存储路径设置为指定文件夹，保存类型为PLY文件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设置IP地址与PLC匹配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定义输出寄存器地址，发送平面度测量值及判定结果（0=OK，1=NG）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启动通信服务（确保工程运行时自动触发数据发送）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使用统计报表功能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记录每次测量的平面度数值及判定结果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设置报表导出周期（每小时生成一次CSV文件）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风险点：铝制银白色表面反光可能导致激光扫描数据失真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解决方案：在相机镜头前加装偏振滤光片，降低环境光干扰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风险点：387mm工作距离下相机支架刚性不足引发振动误差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解决方案：采用双层减震支架并增加配重块，确保机械稳定性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风险点：不同批次铝材氧化层厚度差异影响激光反射率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解决方案：在软件中启用自适应增益调节功能，动态补偿表面反射差异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mm)：180.0 * 120.0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0.50s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F2-0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285" y="1680210"/>
            <a:ext cx="3471429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60285" y="5465790"/>
            <a:ext cx="34714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使用3D线激光轮廓测量仪步骤，设置相机模式为单台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启用标定参数组（确保标定结果与实际布局一致）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数据采集状态开启，配置超时时间大于单帧采集时间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分辨率设置与标定时保持一致（Y轴分辨率需匹配产品尺寸）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使用2D匹配模板编辑器制作模板（选取手机壳边缘特征区域）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设置角度范围±5°（根据来料角度偏差调整）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勾选输出对齐后表面数据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表面去噪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使用表面点过滤（通过法向）步骤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法向量最大角度设为60°（过滤倾斜噪点）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噪声去除等级设为中度（平衡去噪效果与计算效率）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保留未过滤数据（便于后续验证）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使用测量表面平面度步骤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使用特征区域框选整个待测表面（180×120mm范围）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全局平面度模式选择“所有点”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数据过滤模式启用“全局过滤”，低百分位设为10%，高百分位设为90%（排除极端值）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输出全局平面度并设置合格范围（±0.05mm）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质量判定配置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