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手机壳尺寸测量视觉方案（3D）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将平面度测量值与设定阈值（0.05mm）对比，输出OK/NG结果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使用保存表面数据步骤，存储PLY格式文件至指定路径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设置IP地址和端口，与PLC建立连接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输出测量值及判定结果（0表示OK，1表示NG）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风险点：铝制银白色表面反光可能导致3D扫描数据异常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解决方案：加装遮光罩并调整结构光角度以减少环境光干扰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风险点：387mm工作距离下相机支架刚性不足易引发测量漂移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解决方案：采用高精度减震支架并增加辅助固定螺丝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风险点：批次间铝壳氧化层厚度差异影响表面反射率一致性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解决方案：预设多组扫描参数模板并配置自动校准功能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mm)：150.0 * 120.0 * 12.0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●来料方式：机械手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其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6" y="1080000"/>
            <a:ext cx="4483598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F2-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285" y="1680210"/>
            <a:ext cx="347142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0285" y="5465790"/>
            <a:ext cx="34714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使用结构光3D相机步骤，设置相机型号为Mech-Eye工业级3D相机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启用虚拟模式（若无真实设备时加载本地数据）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设置标定参数组以确保扫描精度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配置投影参数（分辨率、X/Y轴范围）以覆盖手机壳表面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勾选使用特征区域，框选手机壳待测平面区域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法向量最大角度设为80°，过滤倾斜噪点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噪声去除等级设为中度，平衡去噪效果与计算效率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滤波器类型选择高斯滤波，窗口大小3px，平滑表面数据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使用特征区域模式，限定处理范围至手机壳平面区域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表面拟合平面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勾选使用特征区域，框选整个待测平面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全局平面度模式设为“所有点”，确保全区域参与计算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设置特征区域模式为“使用特征区域内数据”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数据过滤模式选择“全局过滤”，高百分位95%，低百分位5%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输出全局平面度值，并设置合格范围为±0.05mm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