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判定条件：平面度≤0.05mm为OK，否则NG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输出管理中添加平面度测量项到通信输出列表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设置IP地址与PLC连接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映射输出寄存器：0x0001对应质量判定结果（0=OK，1=NG）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映射输出寄存器：0x0002对应平面度测量值（保留3位小数）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风险点：金属材质反光可能导致3D激光轮廓数据采集不稳定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解决方案：在相机镜头前加装漫反射板并调整激光入射角至45°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风险点：工作距离139mm易受传送带振动影响测量精度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解决方案：采用三点式防震支架固定相机并预留5mm余量调节空间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风险点：不同批次铝材氧化处理差异可能造成表面反射率波动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解决方案：建立标准样品库并启用软件自适应反射补偿功能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mm)：120.0 * 80.0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●工作距离(mm)：139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139mm, X视野大小 = 89mm, Z向视野大小 = 100mm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LNX-8080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3.3-15kHz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50" y="1680210"/>
            <a:ext cx="281469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8650" y="5465790"/>
            <a:ext cx="281469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设置相机参数组（分辨率：120mm×80mm，扫描行数适配产品高度）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启用虚拟模式（测试阶段加载本地数据）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数据路径指向预存的铝制手机壳表面数据文件夹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使用特征区域框选电池仓面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噪声去除等级设为"中度"（平衡去噪与细节保留）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滤波器类型选择"高斯滤波"（降低金属反光噪点）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X/Y方向滤波窗口大小设为5px（适配120×80mm尺寸）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保留原始像素值（避免关键特征丢失）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使用特征区域限定电池仓面（矩形框选）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全局平面度模式设为"所有点"（全区域评估）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数据过滤模式选择"全局过滤"（高百分位99.5%，低百分位0.5%）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输出项勾选"全局平面度"并设置合格范围[-0.05, 0.05]mm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