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6" name="图片 5" descr="3d线激光图层_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8930" y="381635"/>
            <a:ext cx="4665980" cy="2837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手机壳尺寸测量视觉方案（3D）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全局平面度模式设为"所有点"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数据过滤模式选择"全局过滤"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高百分位设为99%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低百分位设为1%（去除极端异常值）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输出项勾选"全局平面度"并展开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├── 最小值设为-0.05mm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最大值设为+0.05mm（满足精度要求）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质量判定规则配置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将"全局平面度"判定为OK（在±0.05mm内）或NG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保存表面数据（PLY格式）至指定路径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自定义文件名前缀为"PhoneCase_Planarity"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配置Modbus TCP通信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设置IP地址和端口（与PLC匹配）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输出综合判定结果（0=OK，1=NG）及平面度数值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生成统计报表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时间范围设置为最近1小时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导出CSV文件包含平面度均值、最大/最小值及NG率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风险点：金属色铝材反光可能导致环境光干扰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解决方案：加装遮光罩并调整线扫相机入射角至45°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风险点：工作距离139mm易受机械振动导致标定偏移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解决方案：采用防震支架+每日开机自动标定校准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风险点：不同批次手机壳表面氧化处理差异影响轮廓识别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解决方案：预设多组表面补偿参数并启用自适应阈值算法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3050" y="177165"/>
            <a:ext cx="1313180" cy="7981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●产品名称：手机壳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●测量内容：平面度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●产品材质：铝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●产品颜色：金属色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mm)：120.0 * 80.0 * 15.0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●测量精度要求(mm)：0.05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defRPr sz="1400" b="1"/>
            </a:pPr>
            <a:r>
              <a:t>●工作距离(mm)：139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传送带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247" y="1080000"/>
            <a:ext cx="4312577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139mm, X视野大小 = 89mm, Z向视野大小 = 100mm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LNX-8080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1.02s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3.3-15kHz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650" y="1680210"/>
            <a:ext cx="2814698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8650" y="5465790"/>
            <a:ext cx="281469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LNX-8080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3D线激光轮廓测量仪（单台模式）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设置相机IP地址和标定参数组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启用数据采集状态（软触发）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虚拟模式（若使用离线数据）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指定数据路径并选择顺序播放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使用2D匹配模板编辑器制作模板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选取手机壳边缘特征（如金属色边缘）作为ROI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设置特征区域限制处理范围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保持默认参数（匹配分数阈值50，跳过最底层匹配）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勾选特征区域，框选平面测量区域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法向量最大角度设为80°（过滤倾斜噪点）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噪声去除等级设为"中度"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滤波器类型选择"裁剪"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使用特征区域限定测量平面范围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保留未过滤数据（确保基准面完整性）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平面度测量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测量表面平面度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勾选特征区域，覆盖整个待测平面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