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6" name="图片 5" descr="3d线激光图层_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8930" y="381635"/>
            <a:ext cx="4665980" cy="2837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手机壳尺寸测量视觉方案（3D）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设置合格范围：平面度≤0.05mm（匹配精度要求）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配置质量判定规则（平面度超出0.05mm判定为NG）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输出判定结果至结果展示区（OK/NG状态标识）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配置Modbus TCP通信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添加平面度测量值及判定结果至输出内容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设置寄存器地址映射（如：平面度值→40001，判定结果→40002）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风险点：金属材质反光可能导致3D扫描数据失真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解决方案：增加漫射板或调整光源角度消除镜面反射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风险点：相机安装位置振动可能影响扫描精度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解决方案：采用减震支架并固定螺丝加强稳定性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风险点：不同批次铝材氧化层厚度差异影响反射率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解决方案：软件预设多级反射补偿参数自动适配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3050" y="177165"/>
            <a:ext cx="1313180" cy="7981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●产品名称：手机壳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●测量内容：平面度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●产品材质：铝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●产品颜色：金属色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mm)：120.0 * 180.0 * 15.0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●测量精度要求(mm)：0.05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defRPr sz="1400" b="1"/>
            </a:pPr>
            <a:r>
              <a:t>●工作距离(mm)：205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传送带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47" y="1080000"/>
            <a:ext cx="4312577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205mm, X视野大小 = 99mm, Z向视野大小 = 90mm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SR9160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99mm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2.19s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1.5-13kHz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91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610" y="1680210"/>
            <a:ext cx="3690779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0610" y="5465790"/>
            <a:ext cx="369077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SR9160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深视/SSZN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3D线激光轮廓测量仪（单台模式）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设置相机参数组（分辨率：120×80mm，Y轴分辨率匹配产品高度15mm）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启用虚拟模式（若无真实设备）并加载预存数据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配置触发间隔与扫描行数以适配静止检测需求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制作2D匹配模板（选取手机壳边缘特征，角度范围±5°，缩放比例1:1）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设置特征区域限制处理范围（覆盖产品120×80mm区域）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法向量最大角度设为80°（过滤倾斜噪点）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噪声去除等级设为"中度"（平衡去噪与细节保留）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输入拟合平面作为XOY基准面（通过"表面拟合平面"步骤获取）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设置分辨率模式为"保持原值"（避免缩放引入误差）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平面度测量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使用特征区域截取电池仓面（120×80mm区域）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全局平面度模式设为"所有点"（全区域评估）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数据过滤模式启用"全局过滤"（高百分位99%，低百分位1%）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