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6" name="图片 5" descr="3d线激光图层_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8930" y="381635"/>
            <a:ext cx="4665980" cy="28371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49149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2800" b="1"/>
              <a:t>手机壳尺寸测量视觉方案（3D）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输出平面度结果（全局平面度、全局最小/最大点）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质量判定规则配置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若平面度值超出合格范围（0.05mm），判定为NG，否则OK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保存测量结果至本地（使用保存表面数据步骤，格式为PLY）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生成统计报表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记录每次测量的平面度数值及判定结果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导出历史数据用于工艺分析（如平面度波动趋势）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风险点：金属表面反光可能干扰3D扫描精度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解决方案：加装漫射板或调整光源角度降低镜面反射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风险点：长工作距离下安装位置偏移易导致扫描区域错位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解决方案：采用激光定位校准安装基准面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风险点：铝材批次差异可能影响表面结构光捕捉效果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解决方案：建立物料数据库并配置动态阈值补偿算法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5" name="图片 4" descr="3d线激光图层_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73050" y="177165"/>
            <a:ext cx="1313180" cy="7981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●产品名称：手机壳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●测量内容：平面度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●产品材质：铝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●产品颜色：金属色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mm)：1120.0 * 1180.0 * 15.0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●测量精度要求(mm)：0.05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defRPr sz="1400" b="1"/>
            </a:pPr>
            <a:r>
              <a:t>●工作距离(mm)：1748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线扫传送带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247" y="1080000"/>
            <a:ext cx="4312577" cy="41850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线扫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91" y="2653411"/>
            <a:ext cx="3031236" cy="292760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8994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1748mm, X视野大小 = 1121.141mm, Z向视野大小 = 1996mm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OPT-LPE2-100-01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1121.141mm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100μm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1.12s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2-18kHz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LPE2-100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154" y="1680210"/>
            <a:ext cx="4669691" cy="34975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61154" y="5465790"/>
            <a:ext cx="4669691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OPT-LPE2-100-01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MechMSR(梅卡曼德/MechMind):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3D扫描参数配置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使用结构光3D相机步骤，设置相机型号为Mech-Eye工业级3D相机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启用虚拟模式（若需离线测试）或连接真实相机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设置标定参数组以确保扫描精度（0.05mm）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配置采集超时时间为10000ms，保证数据完整性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表面点过滤（通过法向）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勾选使用特征区域，框选手机壳表面数据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法向量最大角度设为80°，过滤倾斜噪点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噪声去除等级设为“中度”，消除无规则散点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表面预处理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滤波器类型设为“百分位”，低阈值10%、高阈值90%，去除极端值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使用特征区域限定测量范围，保留有效表面数据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平面度测量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使用测量表面平面度步骤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勾选使用特征区域，框选整个手机壳顶面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全局平面度模式设为“所有点”，确保全区域参与计算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数据过滤模式设为“全局过滤”，低百分位5%、高百分位95%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设置合格范围：平面度最大值≤0.05mm（根据图纸要求）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2025-12-10T06:14:53Z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