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使用特征区域内的数据拟合基准平面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平面法向量方向约束为Z为正（确保测量方向正确）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输出平面度测量值至结果展示区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配置质量判定规则：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若全局平面度超出0.05mm则判定NG，否则OK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设置输出项为平面度测量值及质量判定结果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定义寄存器地址映射关系（如0x1000对应平面度值，0x1001对应OK/NG状态）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解决方案：增加防眩光罩并优化激光入射角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风险点：长工作距离（1748mm）易受机械振动影响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解决方案：采用高刚性支架+减震平台固定设备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风险点：铝材氧化层厚度差异影响表面反射率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解决方案：预设多组激光强度参数自动适配工艺批次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mm)：1120.0 * 1180.0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1748mm, X视野大小 = 1121.141mm, Z向视野大小 = 1996mm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1.12s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E2-100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54" y="1680210"/>
            <a:ext cx="466969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1154" y="5465790"/>
            <a:ext cx="466969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连接单台轮廓测量仪并加载标定参数组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设置数据采集状态为开启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配置扫描行数与Y轴分辨率匹配产品尺寸（1120×1180mm）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使用特征区域限定采集范围至产品表面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勾选特征区域并设置法向量最大角度为80°（过滤倾斜噪点）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噪声去除等级设为"中度"（平衡去噪效果与计算效率）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滤波器类型选择"高斯滤波"（平滑数据同时保留边缘）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X/Y方向滤波窗口大小设为5px（覆盖局部波动区域）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保留未过滤数据（确保数据完整性）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输入平面特征（通过表面拟合平面步骤获取基准面）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调整坐标系使检测面平行于XOY平面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勾选特征区域并设置为产品表面全区域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全局平面度模式选择"所有点"（覆盖完整测量面）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数据过滤模式选择"百分位"（高百分位95%，低百分位5%）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设置合格范围：全局平面度≤0.05mm（满足精度要求）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