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手机壳尺寸测量视觉方案（3D）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质量判定规则配置（平面度超出阈值判定NG）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结果展示区启用调试输出（实时监控测量值）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输出平面度测量值到PLC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设置OK/NG信号映射（0对应OK，1对应NG）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图像采集阶段需确保相机标定参数组与产品实际尺寸一致，避免坐标系偏差。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表面点过滤步骤中，金属材质易产生镜面反射噪点，需结合法向量角度过滤与强度图处理双重校正。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平面度测量的百分位过滤参数需根据实际表面缺陷分布调试，建议先采集标准样品数据验证过滤效果。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若检测节拍需提升至2pcs/min，可在表面变换步骤中启用分辨率模式"取高"优化处理速度。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风险点：环境光干扰导致金属表面反光影响3D扫描精度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解决方案：加装遮光罩并调整线激光角度避开镜面反射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风险点：安装位置偏差超出标定参数范围导致坐标系失准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解决方案：采用激光定位仪辅助安装并执行多点校准验证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风险点：铝材氧化层厚度差异引起表面反射率波动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解决方案：增加预处理阶段强度图动态补偿算法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mm)：11120.0 * 1180.0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●工作距离(mm)：1748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1748mm, X视野大小 = 1121.141mm, Z向视野大小 = 1996mm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OPT-LPE2-100-01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1121.141mm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10.53s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E2-100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54" y="1680210"/>
            <a:ext cx="4669691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1154" y="5465790"/>
            <a:ext cx="466969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OPT-LPE2-100-01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3D线激光轮廓测量仪（单台模式）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设置相机参数组（分辨率、扫描行数匹配产品尺寸）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启用标定参数组（确保坐标系与产品几何匹配）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关闭虚拟模式（实时采集数据）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使用特征区域框选电池仓面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滤波器类型选择高斯滤波（平滑表面细节）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X/Y方向滤波窗口大小设为5px（兼顾分辨率与效率）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启用强度图处理（增强金属表面对比度）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使用特征区域限定电池仓面测量范围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全局平面度模式设为"所有点"（全区域评估）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数据过滤模式选择"全局过滤"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高百分位设为99%（排除最高异常值）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低百分位设为1%（排除最低异常值）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输出平面度值并设置合格范围（±0.05mm）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