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数据过滤模式设为“全局过滤”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高百分位设为99%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低百分位设为1%（剔除极端异常值）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设置合格范围：全局平面度≤0.1mm（符合精度要求）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将平面度测量结果与0.1mm阈值对比（超出则判定NG）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结果输出至结果展示区（OK/NG状态及具体数值）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设置IP地址与PLC连接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定义输出寄存器：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地址40001输出质量判定结果（0=OK，1=NG）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地址40002输出平面度测量值（保留3位小数）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启动通信服务并验证连接状态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风险点：铝制手机壳表面反光可能干扰3D线扫相机的激光成像。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解决方案：在相机镜头前加装漫射板或调整光源角度以降低反光影响。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风险点：相机与工件的工作距离（127mm）需严格校准，否则影响Z轴测量精度。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解决方案：安装时使用激光定位仪辅助对准，并通过软件标定功能校正工作距离。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风险点：来料手机壳尺寸公差若超出相机X/Z轴视野范围（73mm×74mm），可能导致漏检。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解决方案：在传送带入口增加预检测工位，剔除尺寸异常物料并触发报警提示。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mm)：150.0 * 60.0 * 12.0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86" y="1680210"/>
            <a:ext cx="3439026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486" y="5465790"/>
            <a:ext cx="3439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连接已标定的轮廓测量仪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启用虚拟模式（调试阶段）或实时采集（投产阶段）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设置标定参数组（确保与硬件标定一致）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配置数据采集状态为“开启”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选取手机壳边缘特征（如四个角的弧形区域）作为共性特征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设置角度范围±5°（因来料角度偏差小）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勾选“使用特征区域”限定处理范围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勾选“使用特征区域”框选待测平面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噪声去除等级设为“中度”（平衡去噪与细节保留）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勾选“使用特征区域”覆盖整个待测平面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全局平面度模式设为“所有点”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